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22" d="100"/>
          <a:sy n="22" d="100"/>
        </p:scale>
        <p:origin x="314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F00D-BC91-4303-9849-6D0CA13E6BCA}" type="datetimeFigureOut">
              <a:rPr lang="en-US" smtClean="0"/>
              <a:t>2/3/23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6688B-705A-48FE-A440-A7231C13548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616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F00D-BC91-4303-9849-6D0CA13E6BCA}" type="datetimeFigureOut">
              <a:rPr lang="en-US" smtClean="0"/>
              <a:t>2/3/23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6688B-705A-48FE-A440-A7231C13548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819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F00D-BC91-4303-9849-6D0CA13E6BCA}" type="datetimeFigureOut">
              <a:rPr lang="en-US" smtClean="0"/>
              <a:t>2/3/23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6688B-705A-48FE-A440-A7231C13548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298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F00D-BC91-4303-9849-6D0CA13E6BCA}" type="datetimeFigureOut">
              <a:rPr lang="en-US" smtClean="0"/>
              <a:t>2/3/23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6688B-705A-48FE-A440-A7231C13548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597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F00D-BC91-4303-9849-6D0CA13E6BCA}" type="datetimeFigureOut">
              <a:rPr lang="en-US" smtClean="0"/>
              <a:t>2/3/23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6688B-705A-48FE-A440-A7231C13548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672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F00D-BC91-4303-9849-6D0CA13E6BCA}" type="datetimeFigureOut">
              <a:rPr lang="en-US" smtClean="0"/>
              <a:t>2/3/23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6688B-705A-48FE-A440-A7231C13548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200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F00D-BC91-4303-9849-6D0CA13E6BCA}" type="datetimeFigureOut">
              <a:rPr lang="en-US" smtClean="0"/>
              <a:t>2/3/23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6688B-705A-48FE-A440-A7231C13548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605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F00D-BC91-4303-9849-6D0CA13E6BCA}" type="datetimeFigureOut">
              <a:rPr lang="en-US" smtClean="0"/>
              <a:t>2/3/23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6688B-705A-48FE-A440-A7231C13548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463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F00D-BC91-4303-9849-6D0CA13E6BCA}" type="datetimeFigureOut">
              <a:rPr lang="en-US" smtClean="0"/>
              <a:t>2/3/23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6688B-705A-48FE-A440-A7231C13548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601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F00D-BC91-4303-9849-6D0CA13E6BCA}" type="datetimeFigureOut">
              <a:rPr lang="en-US" smtClean="0"/>
              <a:t>2/3/23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6688B-705A-48FE-A440-A7231C13548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695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F00D-BC91-4303-9849-6D0CA13E6BCA}" type="datetimeFigureOut">
              <a:rPr lang="en-US" smtClean="0"/>
              <a:t>2/3/23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6688B-705A-48FE-A440-A7231C13548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152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8F00D-BC91-4303-9849-6D0CA13E6BCA}" type="datetimeFigureOut">
              <a:rPr lang="en-US" smtClean="0"/>
              <a:t>2/3/23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6688B-705A-48FE-A440-A7231C13548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669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7" b="26113"/>
          <a:stretch/>
        </p:blipFill>
        <p:spPr>
          <a:xfrm>
            <a:off x="699900" y="700428"/>
            <a:ext cx="4948222" cy="2476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006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</TotalTime>
  <Words>0</Words>
  <Application>Microsoft Macintosh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>TU Dresden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Adrian Gutierrez Serpa</dc:creator>
  <cp:lastModifiedBy>idaira pacheco</cp:lastModifiedBy>
  <cp:revision>2</cp:revision>
  <dcterms:created xsi:type="dcterms:W3CDTF">2023-02-02T15:46:33Z</dcterms:created>
  <dcterms:modified xsi:type="dcterms:W3CDTF">2023-02-03T00:51:46Z</dcterms:modified>
</cp:coreProperties>
</file>